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0" y="17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1B40-56C3-47CB-B8F3-948F4727AA7F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86FC-D76D-4EEA-863A-1C54953EB1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70E2-54AE-48F8-BFAD-4271A9A5AC41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D660-2B06-435B-81F3-0DDA0F0870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F5FB-FD95-49E1-829C-9A6673A977EA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BDF1-19E7-4778-A99A-F42D4CC71F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1B9E-20C0-4860-962D-C749EC92BD38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C12E-87AF-473B-A9E6-EBCE581019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FDE9-3EF9-4142-8AD1-1F8CEAD4F2BF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42E5-733D-46D2-90D9-EA0DDBE94E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F622-63FE-48B1-81A3-DD1E94FF95E7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8075-6202-41D3-B991-E9FE58FB8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F837-8018-40EE-8313-914728ABD539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8D766-DCE2-4FF4-B6B2-57B7845BB6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18C7-C54F-48CE-8FDC-EE8F37ECA01F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013C-ACA1-4143-882E-DF1C667DA0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46D2-464A-48A4-99E9-8D9B6217DB5B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1FD01-7318-4960-B320-F1FF57A67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5186-3F51-40CF-BDE5-543BB01E9D78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64A9-3591-4FE6-B29B-2CC131F398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DBC4-E18F-4106-BCE3-BFE12F7096F2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3E97D-7189-4F7C-B92B-96EA5E8DF2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0737468-3360-4CCF-8753-8DEC753A748A}" type="datetimeFigureOut">
              <a:rPr lang="ja-JP" altLang="en-US"/>
              <a:pPr>
                <a:defRPr/>
              </a:pPr>
              <a:t>2013/6/20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B59726-F74B-4DAA-9BD9-0654A1A0E9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85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608424"/>
              </p:ext>
            </p:extLst>
          </p:nvPr>
        </p:nvGraphicFramePr>
        <p:xfrm>
          <a:off x="260649" y="485775"/>
          <a:ext cx="6083002" cy="2275840"/>
        </p:xfrm>
        <a:graphic>
          <a:graphicData uri="http://schemas.openxmlformats.org/drawingml/2006/table">
            <a:tbl>
              <a:tblPr/>
              <a:tblGrid>
                <a:gridCol w="936103"/>
                <a:gridCol w="1237907"/>
                <a:gridCol w="3908992"/>
              </a:tblGrid>
              <a:tr h="26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主催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開催日時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年　　　　　月　　　　　日（　　　　　）　集合時間　　　　　　　　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5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ワークショップの名称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508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開催目的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こんな人が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こんな体験を通し、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こんな気付きを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得てほしい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37528"/>
              </p:ext>
            </p:extLst>
          </p:nvPr>
        </p:nvGraphicFramePr>
        <p:xfrm>
          <a:off x="438150" y="2849563"/>
          <a:ext cx="5939180" cy="5376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0611"/>
                <a:gridCol w="461534"/>
                <a:gridCol w="2808312"/>
                <a:gridCol w="1838723"/>
              </a:tblGrid>
              <a:tr h="220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dirty="0" smtClean="0"/>
                        <a:t>時間</a:t>
                      </a:r>
                      <a:endParaRPr kumimoji="1" lang="en-US" altLang="ja-JP" sz="10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dirty="0" smtClean="0"/>
                        <a:t>プログラムの内容</a:t>
                      </a:r>
                      <a:endParaRPr kumimoji="1" lang="en-US" altLang="ja-JP" sz="1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dirty="0" smtClean="0"/>
                        <a:t>特記事項</a:t>
                      </a:r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8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dirty="0" smtClean="0"/>
                        <a:t>集合</a:t>
                      </a:r>
                      <a:endParaRPr kumimoji="1" lang="ja-JP" alt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800" dirty="0" smtClean="0"/>
                        <a:t>集合場所</a:t>
                      </a:r>
                      <a:endParaRPr kumimoji="1" lang="en-US" altLang="ja-JP" sz="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800" dirty="0" smtClean="0"/>
                        <a:t>遅刻者対応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39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dirty="0" smtClean="0"/>
                        <a:t>事前説明</a:t>
                      </a:r>
                      <a:endParaRPr kumimoji="1" lang="ja-JP" alt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800" dirty="0" smtClean="0"/>
                        <a:t>プログラム</a:t>
                      </a:r>
                      <a:endParaRPr kumimoji="1" lang="en-US" altLang="ja-JP" sz="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800" dirty="0" smtClean="0"/>
                        <a:t>何を意識して参加してほしい？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4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spc="-150" dirty="0" smtClean="0"/>
                        <a:t>プログラム内容</a:t>
                      </a:r>
                      <a:endParaRPr kumimoji="1" lang="ja-JP" altLang="en-US" sz="900" spc="-1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800" dirty="0" smtClean="0"/>
                        <a:t>運営のポイント、</a:t>
                      </a:r>
                      <a:r>
                        <a:rPr kumimoji="1" lang="en-US" altLang="ja-JP" sz="800" dirty="0" smtClean="0"/>
                        <a:t/>
                      </a:r>
                      <a:br>
                        <a:rPr kumimoji="1" lang="en-US" altLang="ja-JP" sz="800" dirty="0" smtClean="0"/>
                      </a:br>
                      <a:r>
                        <a:rPr kumimoji="1" lang="ja-JP" altLang="en-US" sz="800" dirty="0" smtClean="0"/>
                        <a:t>事前の準備・確認の必要なこと</a:t>
                      </a: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spc="-150" dirty="0" smtClean="0"/>
                        <a:t>ふりかえり</a:t>
                      </a:r>
                      <a:endParaRPr kumimoji="1" lang="ja-JP" altLang="en-US" sz="1000" spc="-1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プログラム</a:t>
                      </a: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促したい気付き、もちかえること</a:t>
                      </a:r>
                      <a:endParaRPr kumimoji="1" lang="en-US" altLang="ja-JP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spc="-150" dirty="0" smtClean="0"/>
                        <a:t>終了予定</a:t>
                      </a:r>
                      <a:endParaRPr kumimoji="1" lang="ja-JP" altLang="en-US" sz="1000" spc="-1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4433888" y="8299450"/>
            <a:ext cx="1947862" cy="14668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ja-JP" altLang="en-US" sz="900">
                <a:latin typeface="Calibri" pitchFamily="34" charset="0"/>
              </a:rPr>
              <a:t>＜予算や準備物＞</a:t>
            </a:r>
            <a:endParaRPr lang="en-US" altLang="ja-JP" sz="900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92375" y="8304213"/>
            <a:ext cx="1857375" cy="14668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ja-JP" altLang="en-US" sz="900">
                <a:latin typeface="Calibri" pitchFamily="34" charset="0"/>
              </a:rPr>
              <a:t>＜当日のスタッフの役割分担・携帯電話＞</a:t>
            </a:r>
            <a:endParaRPr lang="en-US" altLang="ja-JP" sz="900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en-US" altLang="ja-JP" sz="900" u="sng">
              <a:latin typeface="Calibri" pitchFamily="34" charset="0"/>
            </a:endParaRPr>
          </a:p>
          <a:p>
            <a:endParaRPr lang="ja-JP" altLang="en-US" sz="900" u="sng">
              <a:latin typeface="Calibri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15925" y="8299450"/>
            <a:ext cx="2000250" cy="14668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latin typeface="+mn-lt"/>
                <a:ea typeface="+mn-ea"/>
              </a:rPr>
              <a:t>＜注意事項・緊急時の対応＞</a:t>
            </a:r>
            <a:endParaRPr lang="en-US" altLang="ja-JP" sz="9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900" u="sng" dirty="0">
              <a:latin typeface="+mn-lt"/>
              <a:ea typeface="+mn-ea"/>
            </a:endParaRPr>
          </a:p>
        </p:txBody>
      </p:sp>
      <p:pic>
        <p:nvPicPr>
          <p:cNvPr id="13382" name="図 7" descr="empLogo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23813"/>
            <a:ext cx="7921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83" name="テキスト ボックス 18"/>
          <p:cNvSpPr txBox="1">
            <a:spLocks noChangeArrowheads="1"/>
          </p:cNvSpPr>
          <p:nvPr/>
        </p:nvSpPr>
        <p:spPr bwMode="auto">
          <a:xfrm>
            <a:off x="115888" y="149225"/>
            <a:ext cx="367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ワークショップ企画・当日</a:t>
            </a:r>
            <a:endParaRPr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10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24D097EA7281D4DA84D5CEF2B4D126A" ma:contentTypeVersion="1" ma:contentTypeDescription="新しいドキュメントを作成します。" ma:contentTypeScope="" ma:versionID="1b6891b10200cbd4287afee19bb5ccfe">
  <xsd:schema xmlns:xsd="http://www.w3.org/2001/XMLSchema" xmlns:xs="http://www.w3.org/2001/XMLSchema" xmlns:p="http://schemas.microsoft.com/office/2006/metadata/properties" xmlns:ns3="f004344e-98c3-4186-ac36-2981b03de2b1" targetNamespace="http://schemas.microsoft.com/office/2006/metadata/properties" ma:root="true" ma:fieldsID="9b84131f8488f312449c9a0a4be0cfe6" ns3:_="">
    <xsd:import namespace="f004344e-98c3-4186-ac36-2981b03de2b1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04344e-98c3-4186-ac36-2981b03de2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3ADF20-1EC1-428C-AC1C-FF435C4D14A3}"/>
</file>

<file path=customXml/itemProps2.xml><?xml version="1.0" encoding="utf-8"?>
<ds:datastoreItem xmlns:ds="http://schemas.openxmlformats.org/officeDocument/2006/customXml" ds:itemID="{0B1984FF-241A-41F6-B754-3444BB59BE1F}"/>
</file>

<file path=customXml/itemProps3.xml><?xml version="1.0" encoding="utf-8"?>
<ds:datastoreItem xmlns:ds="http://schemas.openxmlformats.org/officeDocument/2006/customXml" ds:itemID="{8365CAA5-708A-443D-A6D7-371C9D79116D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85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takuji</dc:creator>
  <cp:lastModifiedBy>takuji</cp:lastModifiedBy>
  <cp:revision>7</cp:revision>
  <dcterms:created xsi:type="dcterms:W3CDTF">2012-05-09T03:52:37Z</dcterms:created>
  <dcterms:modified xsi:type="dcterms:W3CDTF">2013-06-20T10:19:21Z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0x010100C24D097EA7281D4DA84D5CEF2B4D126A</vt:lpwstr>
  </property>
  <property fmtid="{D5CDD505-2E9C-101B-9397-08002B2CF9AE}" pid="3" name="IsMyDocuments">
    <vt:bool>true</vt:bool>
  </property>
</Properties>
</file>